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9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ystemizing_Our_Mission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ystemizing_Our_Mission_1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ystemizing_Our_Mission_1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ystemizing_Our_Mission_1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ystemizing_Our_Mission_1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ystemizing_Our_Mission_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ystemizing_Our_Mission_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ystemizing_Our_Mission_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ystemizing_Our_Mission_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ystemizing_Our_Mission_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ystemizing_Our_Mission_7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ystemizing_Our_Mission_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ystemizing_Our_Mission_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Arial</vt:lpstr>
      <vt:lpstr>微软雅黑</vt:lpstr>
      <vt:lpstr>汉仪旗黑</vt:lpstr>
      <vt:lpstr>Calibri</vt:lpstr>
      <vt:lpstr>Helvetica Neue</vt:lpstr>
      <vt:lpstr>汉仪书宋二KW</vt:lpstr>
      <vt:lpstr>宋体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WPS_1678235614</cp:lastModifiedBy>
  <cp:revision>2</cp:revision>
  <dcterms:created xsi:type="dcterms:W3CDTF">2026-02-06T13:26:23Z</dcterms:created>
  <dcterms:modified xsi:type="dcterms:W3CDTF">2026-02-06T13:26:23Z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765C87B36EFE4601FFEB8569E225C776_43</vt:lpwstr>
  </property>
  <property fmtid="{D5CDD505-2E9C-101B-9397-08002B2CF9AE}" pid="3" name="KSOProductBuildVer">
    <vt:lpwstr>2052-12.1.25195.25195</vt:lpwstr>
  </property>
</Properties>
</file>